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0" r:id="rId1"/>
  </p:sldMasterIdLst>
  <p:notesMasterIdLst>
    <p:notesMasterId r:id="rId8"/>
  </p:notesMasterIdLst>
  <p:handoutMasterIdLst>
    <p:handoutMasterId r:id="rId9"/>
  </p:handoutMasterIdLst>
  <p:sldIdLst>
    <p:sldId id="256" r:id="rId2"/>
    <p:sldId id="382" r:id="rId3"/>
    <p:sldId id="383" r:id="rId4"/>
    <p:sldId id="385" r:id="rId5"/>
    <p:sldId id="378" r:id="rId6"/>
    <p:sldId id="384" r:id="rId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A5A0C1-ED33-46D5-A71D-FEB6234BB045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826B9590-40F1-43B1-B882-3A157DDD94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8152" tIns="49076" rIns="98152" bIns="49076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AE6E2D6-AB1E-4FEC-ACB6-8F5848951BE4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152" tIns="49076" rIns="98152" bIns="49076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8152" tIns="49076" rIns="98152" bIns="4907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8152" tIns="49076" rIns="98152" bIns="49076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wrap="square" lIns="98152" tIns="49076" rIns="98152" bIns="490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AE0DA026-DBFA-4A63-84D8-0D32CE9246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87E9F3-7EB4-442C-B651-6846073E1591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44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895506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4125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40AE509-CCB0-4E30-B0D6-7568715A61DD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533400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sz="40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ETTLER</a:t>
            </a:r>
            <a:r>
              <a:rPr lang="en-ZA" sz="48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</a:p>
          <a:p>
            <a:pPr algn="ctr">
              <a:defRPr/>
            </a:pPr>
            <a:r>
              <a:rPr lang="en-ZA" sz="3600" kern="0" dirty="0">
                <a:solidFill>
                  <a:schemeClr val="accent1"/>
                </a:solidFill>
                <a:latin typeface="GillSans" panose="020B0602020204020204" pitchFamily="34" charset="0"/>
              </a:rPr>
              <a:t>T</a:t>
            </a:r>
            <a:r>
              <a:rPr lang="en-ZA" kern="0" dirty="0">
                <a:solidFill>
                  <a:schemeClr val="accent1"/>
                </a:solidFill>
                <a:latin typeface="GillSans" panose="020B0602020204020204" pitchFamily="34" charset="0"/>
              </a:rPr>
              <a:t>ECHNICAL </a:t>
            </a:r>
            <a:r>
              <a:rPr lang="en-ZA" sz="3600" kern="0" dirty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kern="0" dirty="0">
                <a:solidFill>
                  <a:schemeClr val="accent1"/>
                </a:solidFill>
                <a:latin typeface="GillSans" panose="020B0602020204020204" pitchFamily="34" charset="0"/>
              </a:rPr>
              <a:t>PECIFICATION AND </a:t>
            </a:r>
            <a:r>
              <a:rPr lang="en-ZA" sz="3600" kern="0" dirty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kern="0" dirty="0">
                <a:solidFill>
                  <a:schemeClr val="accent1"/>
                </a:solidFill>
                <a:latin typeface="GillSans" panose="020B0602020204020204" pitchFamily="34" charset="0"/>
              </a:rPr>
              <a:t>EQUIREMENTS</a:t>
            </a:r>
          </a:p>
        </p:txBody>
      </p:sp>
      <p:pic>
        <p:nvPicPr>
          <p:cNvPr id="6148" name="Picture 9" descr="http://www.flavourtiles.com/images/technical-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2743200"/>
            <a:ext cx="92392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2743200"/>
            <a:ext cx="52863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381000"/>
            <a:ext cx="9132887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05900" cy="565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" y="866775"/>
            <a:ext cx="7883525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685800" y="3211513"/>
            <a:ext cx="79248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3363913"/>
            <a:ext cx="7924800" cy="0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3587750"/>
            <a:ext cx="7924800" cy="0"/>
          </a:xfrm>
          <a:prstGeom prst="line">
            <a:avLst/>
          </a:prstGeom>
          <a:ln w="38100">
            <a:solidFill>
              <a:srgbClr val="18722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76200" y="-381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MPORTANCE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OF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EVELS</a:t>
            </a:r>
            <a:endParaRPr lang="en-ZA" altLang="en-US" sz="24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20663" y="-152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NLET AND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UTLET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HAMBER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E7A65EE-5B9C-4C9F-BB76-168EB36F2FB3}" type="datetime1">
              <a:rPr lang="en-US" altLang="en-US" sz="1800"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8/19/2017</a:t>
            </a:fld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4B6B04BD-6EA4-4CCC-AD24-250E7EA18EAE}" type="slidenum">
              <a:rPr lang="en-US" altLang="en-US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1269" name="Rectangle 27"/>
          <p:cNvSpPr>
            <a:spLocks noChangeArrowheads="1"/>
          </p:cNvSpPr>
          <p:nvPr/>
        </p:nvSpPr>
        <p:spPr bwMode="auto">
          <a:xfrm>
            <a:off x="381000" y="1266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ZA" altLang="en-US" sz="1800">
              <a:latin typeface="Arial" panose="020B0604020202020204" pitchFamily="34" charset="0"/>
            </a:endParaRPr>
          </a:p>
        </p:txBody>
      </p:sp>
      <p:pic>
        <p:nvPicPr>
          <p:cNvPr id="112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" y="820738"/>
            <a:ext cx="4076700" cy="278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525" y="1016000"/>
            <a:ext cx="397827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2" name="Group 36"/>
          <p:cNvGrpSpPr>
            <a:grpSpLocks/>
          </p:cNvGrpSpPr>
          <p:nvPr/>
        </p:nvGrpSpPr>
        <p:grpSpPr bwMode="auto">
          <a:xfrm>
            <a:off x="28575" y="3595688"/>
            <a:ext cx="4995863" cy="2343150"/>
            <a:chOff x="99447" y="3614665"/>
            <a:chExt cx="4995327" cy="2342170"/>
          </a:xfrm>
        </p:grpSpPr>
        <p:pic>
          <p:nvPicPr>
            <p:cNvPr id="11281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3964625"/>
              <a:ext cx="2849513" cy="1992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3" name="Straight Arrow Connector 42"/>
            <p:cNvCxnSpPr/>
            <p:nvPr/>
          </p:nvCxnSpPr>
          <p:spPr>
            <a:xfrm>
              <a:off x="1523282" y="4971409"/>
              <a:ext cx="446039" cy="28563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2056625" y="4495359"/>
              <a:ext cx="1017478" cy="78865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>
              <a:off x="3486809" y="3965355"/>
              <a:ext cx="20636" cy="129168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5" name="TextBox 29"/>
            <p:cNvSpPr txBox="1">
              <a:spLocks noChangeArrowheads="1"/>
            </p:cNvSpPr>
            <p:nvPr/>
          </p:nvSpPr>
          <p:spPr bwMode="auto">
            <a:xfrm>
              <a:off x="99447" y="4748053"/>
              <a:ext cx="154515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800">
                  <a:latin typeface="Arial" panose="020B0604020202020204" pitchFamily="34" charset="0"/>
                </a:rPr>
                <a:t>Bypass pipe</a:t>
              </a:r>
            </a:p>
          </p:txBody>
        </p:sp>
        <p:sp>
          <p:nvSpPr>
            <p:cNvPr id="11286" name="TextBox 54"/>
            <p:cNvSpPr txBox="1">
              <a:spLocks noChangeArrowheads="1"/>
            </p:cNvSpPr>
            <p:nvPr/>
          </p:nvSpPr>
          <p:spPr bwMode="auto">
            <a:xfrm>
              <a:off x="927159" y="4224952"/>
              <a:ext cx="20411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800">
                  <a:latin typeface="Arial" panose="020B0604020202020204" pitchFamily="34" charset="0"/>
                </a:rPr>
                <a:t>Inlet pipe</a:t>
              </a:r>
            </a:p>
          </p:txBody>
        </p:sp>
        <p:sp>
          <p:nvSpPr>
            <p:cNvPr id="11287" name="TextBox 58"/>
            <p:cNvSpPr txBox="1">
              <a:spLocks noChangeArrowheads="1"/>
            </p:cNvSpPr>
            <p:nvPr/>
          </p:nvSpPr>
          <p:spPr bwMode="auto">
            <a:xfrm>
              <a:off x="3053667" y="3614665"/>
              <a:ext cx="20411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800">
                  <a:latin typeface="Arial" panose="020B0604020202020204" pitchFamily="34" charset="0"/>
                </a:rPr>
                <a:t>Outlet pipe</a:t>
              </a:r>
            </a:p>
          </p:txBody>
        </p:sp>
      </p:grpSp>
      <p:grpSp>
        <p:nvGrpSpPr>
          <p:cNvPr id="11273" name="Group 37"/>
          <p:cNvGrpSpPr>
            <a:grpSpLocks/>
          </p:cNvGrpSpPr>
          <p:nvPr/>
        </p:nvGrpSpPr>
        <p:grpSpPr bwMode="auto">
          <a:xfrm>
            <a:off x="4421188" y="3522663"/>
            <a:ext cx="4283075" cy="2463800"/>
            <a:chOff x="4487341" y="3530166"/>
            <a:chExt cx="4283189" cy="2463850"/>
          </a:xfrm>
        </p:grpSpPr>
        <p:pic>
          <p:nvPicPr>
            <p:cNvPr id="11274" name="Picture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8800" y="3767570"/>
              <a:ext cx="2642420" cy="2189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8000572" y="4190579"/>
              <a:ext cx="0" cy="83821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5587507" y="4606513"/>
              <a:ext cx="839810" cy="28258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5790713" y="5486006"/>
              <a:ext cx="1170019" cy="347669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8" name="TextBox 53"/>
            <p:cNvSpPr txBox="1">
              <a:spLocks noChangeArrowheads="1"/>
            </p:cNvSpPr>
            <p:nvPr/>
          </p:nvSpPr>
          <p:spPr bwMode="auto">
            <a:xfrm>
              <a:off x="7791909" y="3530166"/>
              <a:ext cx="97862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800">
                  <a:latin typeface="Arial" panose="020B0604020202020204" pitchFamily="34" charset="0"/>
                </a:rPr>
                <a:t>Bypass pipe</a:t>
              </a:r>
            </a:p>
          </p:txBody>
        </p:sp>
        <p:sp>
          <p:nvSpPr>
            <p:cNvPr id="11279" name="TextBox 55"/>
            <p:cNvSpPr txBox="1">
              <a:spLocks noChangeArrowheads="1"/>
            </p:cNvSpPr>
            <p:nvPr/>
          </p:nvSpPr>
          <p:spPr bwMode="auto">
            <a:xfrm>
              <a:off x="4487341" y="4386758"/>
              <a:ext cx="21784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800">
                  <a:latin typeface="Arial" panose="020B0604020202020204" pitchFamily="34" charset="0"/>
                </a:rPr>
                <a:t>Inlet pipe</a:t>
              </a:r>
            </a:p>
          </p:txBody>
        </p:sp>
        <p:sp>
          <p:nvSpPr>
            <p:cNvPr id="11280" name="TextBox 59"/>
            <p:cNvSpPr txBox="1">
              <a:spLocks noChangeArrowheads="1"/>
            </p:cNvSpPr>
            <p:nvPr/>
          </p:nvSpPr>
          <p:spPr bwMode="auto">
            <a:xfrm>
              <a:off x="4512093" y="5624684"/>
              <a:ext cx="20411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ZA" altLang="en-US" sz="1800">
                  <a:latin typeface="Arial" panose="020B0604020202020204" pitchFamily="34" charset="0"/>
                </a:rPr>
                <a:t>Outlet pipe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0663" y="-15240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ZA" altLang="en-US" sz="3600" dirty="0" smtClean="0"/>
              <a:t>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IFFERENT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XAMPLES OF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ETTLER</a:t>
            </a:r>
            <a:endParaRPr lang="en-ZA" altLang="en-US" sz="40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229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933450"/>
            <a:ext cx="45751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" b="5"/>
          <a:stretch>
            <a:fillRect/>
          </a:stretch>
        </p:blipFill>
        <p:spPr bwMode="auto">
          <a:xfrm>
            <a:off x="4835525" y="933450"/>
            <a:ext cx="413067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" b="-67"/>
          <a:stretch>
            <a:fillRect/>
          </a:stretch>
        </p:blipFill>
        <p:spPr bwMode="auto">
          <a:xfrm>
            <a:off x="4835525" y="3644900"/>
            <a:ext cx="3698875" cy="252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3644900"/>
            <a:ext cx="4225925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12165</TotalTime>
  <Words>33</Words>
  <Application>Microsoft Office PowerPoint</Application>
  <PresentationFormat>On-screen Show (4:3)</PresentationFormat>
  <Paragraphs>15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 Light</vt:lpstr>
      <vt:lpstr>Calibri</vt:lpstr>
      <vt:lpstr>GillSans</vt:lpstr>
      <vt:lpstr>1_Office Theme</vt:lpstr>
      <vt:lpstr>PowerPoint Presentation</vt:lpstr>
      <vt:lpstr>PowerPoint Presentation</vt:lpstr>
      <vt:lpstr>PowerPoint Presentation</vt:lpstr>
      <vt:lpstr>IMPORTANCE OF LEVELS</vt:lpstr>
      <vt:lpstr>INLET AND OUTLET CHAMBER</vt:lpstr>
      <vt:lpstr> DIFFERENT EXAMPLES OF SETTLER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678</cp:revision>
  <cp:lastPrinted>2012-07-20T13:18:10Z</cp:lastPrinted>
  <dcterms:created xsi:type="dcterms:W3CDTF">2011-07-26T11:49:09Z</dcterms:created>
  <dcterms:modified xsi:type="dcterms:W3CDTF">2017-08-19T01:08:58Z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413876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00080008090000000000010271a00207f4000400038000</vt:lpwstr>
  </property>
</Properties>
</file>